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85"/>
    <p:restoredTop sz="94674"/>
  </p:normalViewPr>
  <p:slideViewPr>
    <p:cSldViewPr snapToGrid="0" snapToObjects="1">
      <p:cViewPr>
        <p:scale>
          <a:sx n="67" d="100"/>
          <a:sy n="67" d="100"/>
        </p:scale>
        <p:origin x="67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phine Millard" userId="9fdbd086b7c75e7f" providerId="LiveId" clId="{1E26F7F1-10CB-774C-9DE4-ACED5E716601}"/>
    <pc:docChg chg="undo custSel modSld">
      <pc:chgData name="Josephine Millard" userId="9fdbd086b7c75e7f" providerId="LiveId" clId="{1E26F7F1-10CB-774C-9DE4-ACED5E716601}" dt="2022-07-11T14:06:32.315" v="149" actId="207"/>
      <pc:docMkLst>
        <pc:docMk/>
      </pc:docMkLst>
      <pc:sldChg chg="addSp modSp mod modTransition">
        <pc:chgData name="Josephine Millard" userId="9fdbd086b7c75e7f" providerId="LiveId" clId="{1E26F7F1-10CB-774C-9DE4-ACED5E716601}" dt="2022-07-11T12:37:56.565" v="110"/>
        <pc:sldMkLst>
          <pc:docMk/>
          <pc:sldMk cId="4115215588" sldId="256"/>
        </pc:sldMkLst>
        <pc:spChg chg="add mod">
          <ac:chgData name="Josephine Millard" userId="9fdbd086b7c75e7f" providerId="LiveId" clId="{1E26F7F1-10CB-774C-9DE4-ACED5E716601}" dt="2022-07-11T12:37:56.565" v="110"/>
          <ac:spMkLst>
            <pc:docMk/>
            <pc:sldMk cId="4115215588" sldId="256"/>
            <ac:spMk id="3" creationId="{1F4C4692-C0C8-5703-128F-78B2B4E0C661}"/>
          </ac:spMkLst>
        </pc:spChg>
        <pc:spChg chg="mod">
          <ac:chgData name="Josephine Millard" userId="9fdbd086b7c75e7f" providerId="LiveId" clId="{1E26F7F1-10CB-774C-9DE4-ACED5E716601}" dt="2022-07-08T20:28:35.711" v="8" actId="1076"/>
          <ac:spMkLst>
            <pc:docMk/>
            <pc:sldMk cId="4115215588" sldId="256"/>
            <ac:spMk id="4" creationId="{EB23B9E1-6123-43F0-8CD1-8CD2F13EA8F6}"/>
          </ac:spMkLst>
        </pc:spChg>
      </pc:sldChg>
      <pc:sldChg chg="addSp delSp modSp mod addAnim delAnim modAnim">
        <pc:chgData name="Josephine Millard" userId="9fdbd086b7c75e7f" providerId="LiveId" clId="{1E26F7F1-10CB-774C-9DE4-ACED5E716601}" dt="2022-07-11T14:03:29.430" v="148" actId="207"/>
        <pc:sldMkLst>
          <pc:docMk/>
          <pc:sldMk cId="1002193708" sldId="257"/>
        </pc:sldMkLst>
        <pc:spChg chg="del">
          <ac:chgData name="Josephine Millard" userId="9fdbd086b7c75e7f" providerId="LiveId" clId="{1E26F7F1-10CB-774C-9DE4-ACED5E716601}" dt="2022-07-08T20:35:27.364" v="13" actId="478"/>
          <ac:spMkLst>
            <pc:docMk/>
            <pc:sldMk cId="1002193708" sldId="257"/>
            <ac:spMk id="2" creationId="{C364D284-9B61-AE11-CC8D-DCF129135C28}"/>
          </ac:spMkLst>
        </pc:spChg>
        <pc:spChg chg="add mod">
          <ac:chgData name="Josephine Millard" userId="9fdbd086b7c75e7f" providerId="LiveId" clId="{1E26F7F1-10CB-774C-9DE4-ACED5E716601}" dt="2022-07-11T14:03:29.430" v="148" actId="207"/>
          <ac:spMkLst>
            <pc:docMk/>
            <pc:sldMk cId="1002193708" sldId="257"/>
            <ac:spMk id="3" creationId="{97A9D07F-17AC-4EA4-636A-D2E25B548FB5}"/>
          </ac:spMkLst>
        </pc:spChg>
        <pc:spChg chg="del mod">
          <ac:chgData name="Josephine Millard" userId="9fdbd086b7c75e7f" providerId="LiveId" clId="{1E26F7F1-10CB-774C-9DE4-ACED5E716601}" dt="2022-07-08T20:35:19.833" v="11" actId="478"/>
          <ac:spMkLst>
            <pc:docMk/>
            <pc:sldMk cId="1002193708" sldId="257"/>
            <ac:spMk id="3" creationId="{C1B62AEC-2AD0-B1D0-630B-48DE4CDEFE17}"/>
          </ac:spMkLst>
        </pc:spChg>
        <pc:spChg chg="add del mod">
          <ac:chgData name="Josephine Millard" userId="9fdbd086b7c75e7f" providerId="LiveId" clId="{1E26F7F1-10CB-774C-9DE4-ACED5E716601}" dt="2022-07-08T20:35:28.576" v="14" actId="478"/>
          <ac:spMkLst>
            <pc:docMk/>
            <pc:sldMk cId="1002193708" sldId="257"/>
            <ac:spMk id="5" creationId="{65F062C9-E0B6-2BF5-E720-F0B734478989}"/>
          </ac:spMkLst>
        </pc:spChg>
        <pc:spChg chg="add del mod">
          <ac:chgData name="Josephine Millard" userId="9fdbd086b7c75e7f" providerId="LiveId" clId="{1E26F7F1-10CB-774C-9DE4-ACED5E716601}" dt="2022-07-11T12:38:22.254" v="111" actId="478"/>
          <ac:spMkLst>
            <pc:docMk/>
            <pc:sldMk cId="1002193708" sldId="257"/>
            <ac:spMk id="6" creationId="{A8C3A21E-75A7-B5D6-9DB0-25671340E2BA}"/>
          </ac:spMkLst>
        </pc:spChg>
      </pc:sldChg>
      <pc:sldChg chg="addSp delSp modSp mod delAnim modAnim">
        <pc:chgData name="Josephine Millard" userId="9fdbd086b7c75e7f" providerId="LiveId" clId="{1E26F7F1-10CB-774C-9DE4-ACED5E716601}" dt="2022-07-11T14:06:32.315" v="149" actId="207"/>
        <pc:sldMkLst>
          <pc:docMk/>
          <pc:sldMk cId="1746237514" sldId="258"/>
        </pc:sldMkLst>
        <pc:spChg chg="mod">
          <ac:chgData name="Josephine Millard" userId="9fdbd086b7c75e7f" providerId="LiveId" clId="{1E26F7F1-10CB-774C-9DE4-ACED5E716601}" dt="2022-07-08T20:28:10.389" v="7" actId="20577"/>
          <ac:spMkLst>
            <pc:docMk/>
            <pc:sldMk cId="1746237514" sldId="258"/>
            <ac:spMk id="3" creationId="{55554884-C6FA-2EFE-BC96-D3D6A01C922B}"/>
          </ac:spMkLst>
        </pc:spChg>
        <pc:spChg chg="add mod">
          <ac:chgData name="Josephine Millard" userId="9fdbd086b7c75e7f" providerId="LiveId" clId="{1E26F7F1-10CB-774C-9DE4-ACED5E716601}" dt="2022-07-11T14:06:32.315" v="149" actId="207"/>
          <ac:spMkLst>
            <pc:docMk/>
            <pc:sldMk cId="1746237514" sldId="258"/>
            <ac:spMk id="6" creationId="{B2B38142-9DD5-6BD0-562D-7625A4AF4B95}"/>
          </ac:spMkLst>
        </pc:spChg>
        <pc:picChg chg="del">
          <ac:chgData name="Josephine Millard" userId="9fdbd086b7c75e7f" providerId="LiveId" clId="{1E26F7F1-10CB-774C-9DE4-ACED5E716601}" dt="2022-07-08T18:45:45.967" v="4" actId="478"/>
          <ac:picMkLst>
            <pc:docMk/>
            <pc:sldMk cId="1746237514" sldId="258"/>
            <ac:picMk id="4" creationId="{229FCF1F-5124-1F51-76FF-E1BC75928B2D}"/>
          </ac:picMkLst>
        </pc:picChg>
        <pc:picChg chg="add mod">
          <ac:chgData name="Josephine Millard" userId="9fdbd086b7c75e7f" providerId="LiveId" clId="{1E26F7F1-10CB-774C-9DE4-ACED5E716601}" dt="2022-07-08T18:46:26.861" v="5"/>
          <ac:picMkLst>
            <pc:docMk/>
            <pc:sldMk cId="1746237514" sldId="258"/>
            <ac:picMk id="5" creationId="{53EB3FCD-44B3-D738-73B1-CEB49A7764DA}"/>
          </ac:picMkLst>
        </pc:picChg>
      </pc:sldChg>
      <pc:sldChg chg="addSp modSp">
        <pc:chgData name="Josephine Millard" userId="9fdbd086b7c75e7f" providerId="LiveId" clId="{1E26F7F1-10CB-774C-9DE4-ACED5E716601}" dt="2022-07-11T12:44:21.126" v="141"/>
        <pc:sldMkLst>
          <pc:docMk/>
          <pc:sldMk cId="4011068733" sldId="259"/>
        </pc:sldMkLst>
        <pc:spChg chg="add mod">
          <ac:chgData name="Josephine Millard" userId="9fdbd086b7c75e7f" providerId="LiveId" clId="{1E26F7F1-10CB-774C-9DE4-ACED5E716601}" dt="2022-07-11T12:44:21.126" v="141"/>
          <ac:spMkLst>
            <pc:docMk/>
            <pc:sldMk cId="4011068733" sldId="259"/>
            <ac:spMk id="4" creationId="{D009CC26-51EC-40B4-F3E9-A52A408482D7}"/>
          </ac:spMkLst>
        </pc:spChg>
      </pc:sldChg>
      <pc:sldChg chg="addSp delSp modSp mod modAnim">
        <pc:chgData name="Josephine Millard" userId="9fdbd086b7c75e7f" providerId="LiveId" clId="{1E26F7F1-10CB-774C-9DE4-ACED5E716601}" dt="2022-07-11T12:45:03.249" v="146" actId="14100"/>
        <pc:sldMkLst>
          <pc:docMk/>
          <pc:sldMk cId="2831021101" sldId="260"/>
        </pc:sldMkLst>
        <pc:spChg chg="del mod">
          <ac:chgData name="Josephine Millard" userId="9fdbd086b7c75e7f" providerId="LiveId" clId="{1E26F7F1-10CB-774C-9DE4-ACED5E716601}" dt="2022-07-11T12:44:57.565" v="144"/>
          <ac:spMkLst>
            <pc:docMk/>
            <pc:sldMk cId="2831021101" sldId="260"/>
            <ac:spMk id="3" creationId="{B087D29D-4F5A-6369-1DDD-7C3ED7E20054}"/>
          </ac:spMkLst>
        </pc:spChg>
        <pc:spChg chg="add del mod">
          <ac:chgData name="Josephine Millard" userId="9fdbd086b7c75e7f" providerId="LiveId" clId="{1E26F7F1-10CB-774C-9DE4-ACED5E716601}" dt="2022-07-11T12:44:33.150" v="143" actId="478"/>
          <ac:spMkLst>
            <pc:docMk/>
            <pc:sldMk cId="2831021101" sldId="260"/>
            <ac:spMk id="4" creationId="{8543A687-13DC-01D6-6F0D-73F75CA9503D}"/>
          </ac:spMkLst>
        </pc:spChg>
        <pc:picChg chg="add mod">
          <ac:chgData name="Josephine Millard" userId="9fdbd086b7c75e7f" providerId="LiveId" clId="{1E26F7F1-10CB-774C-9DE4-ACED5E716601}" dt="2022-07-11T12:45:03.249" v="146" actId="14100"/>
          <ac:picMkLst>
            <pc:docMk/>
            <pc:sldMk cId="2831021101" sldId="260"/>
            <ac:picMk id="5" creationId="{4D07F8DA-7913-DE89-FC52-9F4311E6DC4B}"/>
          </ac:picMkLst>
        </pc:picChg>
      </pc:sldChg>
      <pc:sldChg chg="addSp modSp">
        <pc:chgData name="Josephine Millard" userId="9fdbd086b7c75e7f" providerId="LiveId" clId="{1E26F7F1-10CB-774C-9DE4-ACED5E716601}" dt="2022-07-11T12:45:26.595" v="147"/>
        <pc:sldMkLst>
          <pc:docMk/>
          <pc:sldMk cId="918085775" sldId="261"/>
        </pc:sldMkLst>
        <pc:spChg chg="add mod">
          <ac:chgData name="Josephine Millard" userId="9fdbd086b7c75e7f" providerId="LiveId" clId="{1E26F7F1-10CB-774C-9DE4-ACED5E716601}" dt="2022-07-11T12:45:26.595" v="147"/>
          <ac:spMkLst>
            <pc:docMk/>
            <pc:sldMk cId="918085775" sldId="261"/>
            <ac:spMk id="4" creationId="{B343152C-48AD-FFDA-E6E1-EC878D79D268}"/>
          </ac:spMkLst>
        </pc:spChg>
      </pc:sldChg>
    </pc:docChg>
  </pc:docChgLst>
</pc:chgInfo>
</file>

<file path=ppt/media/image1.png>
</file>

<file path=ppt/media/image2.png>
</file>

<file path=ppt/media/media1.wa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E0B92-4D72-1531-273F-285F1244E8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2A1529-6EAF-F8E3-27D0-D694F075D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4A1E0-D66C-1A17-2F65-CD192A518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C12C1-7F97-B9DE-13DD-534B5E6B1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1F878-FCFB-9ABE-AB6A-A56B3150F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385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84359-15FE-1190-19E6-663C3C8C5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FD0A98-7334-54E8-29B4-FB3D51CFEA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DB83D-AB4D-3B15-8B28-021BB238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951A9-3CA8-B854-9AE9-CB773E913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E3FE9-D208-4CC3-BAE3-89B31A2FF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13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80E34-4B32-7260-5F82-56F92F795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6B4BD7-054E-5916-2F29-22D95C88E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602F5-ABEE-8CFE-20BE-16B6F7D68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0B88E-4824-E307-11FA-2B4FBB06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9C98A-AE3E-C97E-B0A5-A5E93F4E5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056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316F3-C6D4-FCBC-EA53-86CA39362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A7F0D-C705-6389-CF23-9C4A067D8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61E29-7722-D869-EF5F-B76232521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CB246-6588-43E1-859F-7FA6D6AC5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159CC-EA5C-2B45-0C4D-4654E975C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677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C1B18-2867-8BA1-5B59-96C6809A1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C4333E-A770-C3D7-957E-746799FAE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C4C2B-AF18-894A-3B88-E22FAAE14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17E0F-9D3B-1453-3E0B-D96377A23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5E656-D83D-45CB-136F-B7079735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82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F148-8951-3160-D8D0-E5E8A747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64BB7-0386-5DA8-54C9-139DAA75ED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EA8EE6-44D5-F068-0C67-E04E0D848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AAE06-920A-362C-BEED-B741EAC74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DFC7C-28AE-3B26-0EA1-19D5DFD0E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9297B-A17B-5D8E-8133-4F1D9A2E2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21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9B5E9-5D7F-40B9-EAA1-C4429842B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BF1D65-AA3F-3E29-4952-79618B50C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E9CE8-F180-9475-3A98-8C56A92E7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82CC05-1C8E-0B14-94D9-D8D68E4646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578C57-8397-D469-B7BD-5817813948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B6ED75-19B2-6F9C-C87E-C6D1D6937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E05A31-3143-0458-54BC-9EDAB4D43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459702-1857-7261-51F4-D8F1E0B7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280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2022F-4BA2-BD5E-0E31-2F9D93296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82BDDD-0726-EE44-AF7C-C29A2DC00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543C11-58D5-A619-3857-39B78B742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3BD44-CB40-C8F7-38B0-52F9AB26B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84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53C235-3E51-E88A-E12F-B286A2598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447BFB-BC5E-413E-0D12-7D7246C0C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0E3ED6-47F7-7EA3-0181-C7950A626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807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A4EAB-745E-9CF8-6313-AA3EFEE8A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A2AE0-C943-373D-130D-D197CB461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526B55-5D34-F4A6-E776-E4C0031714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2813DA-09DD-62C1-783C-BAA960D13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08F585-06D6-B61C-8EB6-56C50880A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DA0651-CA1C-D3D3-8541-22A13CD13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5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FD922-1ABB-920C-11C8-3D47E4569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50036F-40F8-9B28-1ABE-17D1D8B12B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A1BBD-7417-67C9-DED1-D7F7CA2A4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DD2C51-5CBD-B7D4-53C6-C60458ADC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4B923-F102-40BA-617D-BB3116BEA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1422A-03AA-D9CA-5BFC-3D212CF9B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1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940DBF-D158-26A3-B867-7E84EBBF4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F36E6D-C118-53A6-DEFF-CD4884B58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95F5D-9DFD-9F81-3BEB-C203A5EBA3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21D16-460C-7D25-0B2C-B11D8C439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035AD-827C-8440-EF8B-D64E1ECE53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56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23B9E1-6123-43F0-8CD1-8CD2F13EA8F6}"/>
              </a:ext>
            </a:extLst>
          </p:cNvPr>
          <p:cNvSpPr txBox="1"/>
          <p:nvPr/>
        </p:nvSpPr>
        <p:spPr>
          <a:xfrm>
            <a:off x="3606229" y="2630184"/>
            <a:ext cx="54658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free swimming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4C4692-C0C8-5703-128F-78B2B4E0C661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15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7A9D07F-17AC-4EA4-636A-D2E25B548FB5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193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5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54884-C6FA-2EFE-BC96-D3D6A01C9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</p:txBody>
      </p:sp>
      <p:pic>
        <p:nvPicPr>
          <p:cNvPr id="5" name="sweep k1 3x.wav" descr="sweep k1 3x.wav">
            <a:hlinkClick r:id="" action="ppaction://media"/>
            <a:extLst>
              <a:ext uri="{FF2B5EF4-FFF2-40B4-BE49-F238E27FC236}">
                <a16:creationId xmlns:a16="http://schemas.microsoft.com/office/drawing/2014/main" id="{53EB3FCD-44B3-D738-73B1-CEB49A7764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B38142-9DD5-6BD0-562D-7625A4AF4B95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237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09CC26-51EC-40B4-F3E9-A52A408482D7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68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335E2-1312-F7DB-44D4-196AE1626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Z3 39261.mov" descr="Z3 39261.mov">
            <a:hlinkClick r:id="" action="ppaction://media"/>
            <a:extLst>
              <a:ext uri="{FF2B5EF4-FFF2-40B4-BE49-F238E27FC236}">
                <a16:creationId xmlns:a16="http://schemas.microsoft.com/office/drawing/2014/main" id="{4D07F8DA-7913-DE89-FC52-9F4311E6DC4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2831021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43152C-48AD-FFDA-E6E1-EC878D79D268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85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4</Words>
  <Application>Microsoft Office PowerPoint</Application>
  <PresentationFormat>Widescreen</PresentationFormat>
  <Paragraphs>3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Josephine Millard</dc:creator>
  <cp:lastModifiedBy>Josephine Millard</cp:lastModifiedBy>
  <cp:revision>10</cp:revision>
  <dcterms:created xsi:type="dcterms:W3CDTF">2022-07-08T15:21:05Z</dcterms:created>
  <dcterms:modified xsi:type="dcterms:W3CDTF">2022-07-15T17:00:29Z</dcterms:modified>
</cp:coreProperties>
</file>

<file path=docProps/thumbnail.jpeg>
</file>